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3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7" r:id="rId59"/>
    <p:sldId id="316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55" r:id="rId89"/>
    <p:sldId id="346" r:id="rId90"/>
    <p:sldId id="35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7" r:id="rId100"/>
    <p:sldId id="358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87" r:id="rId121"/>
    <p:sldId id="388" r:id="rId122"/>
    <p:sldId id="389" r:id="rId123"/>
    <p:sldId id="394" r:id="rId124"/>
    <p:sldId id="397" r:id="rId125"/>
    <p:sldId id="398" r:id="rId126"/>
    <p:sldId id="399" r:id="rId127"/>
    <p:sldId id="401" r:id="rId128"/>
    <p:sldId id="405" r:id="rId129"/>
    <p:sldId id="407" r:id="rId130"/>
    <p:sldId id="420" r:id="rId131"/>
    <p:sldId id="421" r:id="rId132"/>
    <p:sldId id="392" r:id="rId133"/>
    <p:sldId id="409" r:id="rId134"/>
    <p:sldId id="410" r:id="rId135"/>
    <p:sldId id="412" r:id="rId136"/>
    <p:sldId id="413" r:id="rId137"/>
    <p:sldId id="415" r:id="rId138"/>
    <p:sldId id="418" r:id="rId139"/>
    <p:sldId id="408" r:id="rId140"/>
    <p:sldId id="416" r:id="rId141"/>
    <p:sldId id="417" r:id="rId1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0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7B144-E275-4CB4-8171-0C1762DAABCB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554FB-4DF5-4E1D-A4A1-51A61247E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62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727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2193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426358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3103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19516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7037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21449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720632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07346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81488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665160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09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0570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687683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91451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54606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95752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60329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35809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371726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39750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638287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324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35348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908589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34180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67306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90945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29147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86125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70820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19027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95373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9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281640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99677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109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684269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15917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798729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70726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937358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28708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1530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77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4638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54451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7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664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055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38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337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74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22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14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5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870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124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043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1751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357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871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8896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54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8075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79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6238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501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910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310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7520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937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35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4618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50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6806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9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9844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4733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243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4508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2124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729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9751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579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381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3231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11794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49113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693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76638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1078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295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82160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88364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6140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43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12145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3297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9395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5079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3436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5851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6900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8616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0874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77186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71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9508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309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8617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6292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62191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7074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940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6352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86943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3475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647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9626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6268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0481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3858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58953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492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2636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76191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2939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3511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373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98424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29593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5707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04812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6886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94699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5356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7323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32315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5693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554FB-4DF5-4E1D-A4A1-51A61247E28D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486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78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6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2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77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29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51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29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29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92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66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8F0C3-9A8B-42DB-985A-7072EC3121D8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43E8-7CD8-4D80-B4A6-3D9E3C5E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53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wmf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3074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Home Show 2012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4636" y="4343400"/>
            <a:ext cx="6400800" cy="1981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Creative Woodworking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&amp;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 Cabinets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Harrel\AppData\Local\Microsoft\Windows\Temporary Internet Files\Content.IE5\7MACCT3K\MC900240677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81" y="685801"/>
            <a:ext cx="1929911" cy="197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029093"/>
      </p:ext>
    </p:extLst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3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49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27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98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15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72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2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17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89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96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14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6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5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28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23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88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Pro Cabinets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18288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Cody Stacy</a:t>
            </a:r>
          </a:p>
        </p:txBody>
      </p:sp>
    </p:spTree>
    <p:extLst>
      <p:ext uri="{BB962C8B-B14F-4D97-AF65-F5344CB8AC3E}">
        <p14:creationId xmlns:p14="http://schemas.microsoft.com/office/powerpoint/2010/main" val="95139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35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 isInverted="1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562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76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85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:push dir="u"/>
      </p:transition>
    </mc:Choice>
    <mc:Fallback xmlns="">
      <p:transition spd="slow" advTm="6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97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41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87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08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5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11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31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58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9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57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77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98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83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07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43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05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60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42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69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5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6000">
        <p14:honeycomb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92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038660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70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9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772649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236788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256360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274556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057465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12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477102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811542"/>
      </p:ext>
    </p:extLst>
  </p:cSld>
  <p:clrMapOvr>
    <a:masterClrMapping/>
  </p:clrMapOvr>
  <p:transition spd="med" advTm="6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8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93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41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51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06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97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97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56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66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8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2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split orient="vert"/>
      </p:transition>
    </mc:Choice>
    <mc:Fallback xmlns="">
      <p:transition spd="slow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6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0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61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90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74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57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19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11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98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95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1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706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93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65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wipe/>
      </p:transition>
    </mc:Choice>
    <mc:Fallback xmlns="">
      <p:transition spd="slow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30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06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6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5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195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2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6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82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06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47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121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83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59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1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83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2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12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423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56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57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27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42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000">
        <p:checker/>
      </p:transition>
    </mc:Choice>
    <mc:Fallback xmlns="">
      <p:transition spd="slow" advTm="6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78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000">
        <p:checker/>
      </p:transition>
    </mc:Choice>
    <mc:Fallback xmlns="">
      <p:transition spd="slow" advTm="6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84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000">
        <p:checker/>
      </p:transition>
    </mc:Choice>
    <mc:Fallback xmlns="">
      <p:transition spd="slow" advTm="6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40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000">
        <p:checker/>
      </p:transition>
    </mc:Choice>
    <mc:Fallback xmlns="">
      <p:transition spd="slow" advTm="6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82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04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32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95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66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52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05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20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48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83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13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 isInverted="1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80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16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 isInverted="1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96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circle/>
      </p:transition>
    </mc:Choice>
    <mc:Fallback xmlns=""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78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circle/>
      </p:transition>
    </mc:Choice>
    <mc:Fallback xmlns=""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19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circle/>
      </p:transition>
    </mc:Choice>
    <mc:Fallback xmlns=""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28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circle/>
      </p:transition>
    </mc:Choice>
    <mc:Fallback xmlns=""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00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circle/>
      </p:transition>
    </mc:Choice>
    <mc:Fallback xmlns=""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43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circle/>
      </p:transition>
    </mc:Choice>
    <mc:Fallback xmlns=""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66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286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2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40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6000">
        <p14:glitter pattern="hexagon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04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11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7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pull/>
      </p:transition>
    </mc:Choice>
    <mc:Fallback xmlns="">
      <p:transition spd="slow" advTm="6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46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pull/>
      </p:transition>
    </mc:Choice>
    <mc:Fallback xmlns="">
      <p:transition spd="slow" advTm="6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73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pull/>
      </p:transition>
    </mc:Choice>
    <mc:Fallback xmlns="">
      <p:transition spd="slow" advTm="6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49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pull/>
      </p:transition>
    </mc:Choice>
    <mc:Fallback xmlns="">
      <p:transition spd="slow" advTm="6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46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pull/>
      </p:transition>
    </mc:Choice>
    <mc:Fallback xmlns="">
      <p:transition spd="slow" advTm="6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71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pull/>
      </p:transition>
    </mc:Choice>
    <mc:Fallback xmlns="">
      <p:transition spd="slow" advTm="6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63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pull/>
      </p:transition>
    </mc:Choice>
    <mc:Fallback xmlns="">
      <p:transition spd="slow" advTm="6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08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215</TotalTime>
  <Words>153</Words>
  <Application>Microsoft Office PowerPoint</Application>
  <PresentationFormat>On-screen Show (4:3)</PresentationFormat>
  <Paragraphs>148</Paragraphs>
  <Slides>141</Slides>
  <Notes>141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141</vt:i4>
      </vt:variant>
    </vt:vector>
  </HeadingPairs>
  <TitlesOfParts>
    <vt:vector size="142" baseType="lpstr">
      <vt:lpstr>Office Theme</vt:lpstr>
      <vt:lpstr>Home Show 2012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 Cabinets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Harrel</dc:creator>
  <cp:lastModifiedBy>Harrel</cp:lastModifiedBy>
  <cp:revision>22</cp:revision>
  <dcterms:created xsi:type="dcterms:W3CDTF">2012-02-18T21:15:48Z</dcterms:created>
  <dcterms:modified xsi:type="dcterms:W3CDTF">2012-05-04T00:41:16Z</dcterms:modified>
</cp:coreProperties>
</file>